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4"/>
  </p:notesMasterIdLst>
  <p:sldIdLst>
    <p:sldId id="258" r:id="rId2"/>
    <p:sldId id="259" r:id="rId3"/>
  </p:sldIdLst>
  <p:sldSz cx="12599988" cy="125999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69" userDrawn="1">
          <p15:clr>
            <a:srgbClr val="A4A3A4"/>
          </p15:clr>
        </p15:guide>
        <p15:guide id="2" pos="396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715"/>
  </p:normalViewPr>
  <p:slideViewPr>
    <p:cSldViewPr snapToGrid="0" snapToObjects="1" showGuides="1">
      <p:cViewPr varScale="1">
        <p:scale>
          <a:sx n="85" d="100"/>
          <a:sy n="85" d="100"/>
        </p:scale>
        <p:origin x="1928" y="200"/>
      </p:cViewPr>
      <p:guideLst>
        <p:guide orient="horz" pos="3969"/>
        <p:guide pos="396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9041E0-186B-B74B-991D-79B892DB749B}" type="datetimeFigureOut">
              <a:rPr lang="en-US" smtClean="0"/>
              <a:t>4/15/24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EABBD6-9DEA-4744-B1DD-2E56AF76D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931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09568" rtl="0" eaLnBrk="1" latinLnBrk="0" hangingPunct="1">
      <a:defRPr sz="1587" kern="1200">
        <a:solidFill>
          <a:schemeClr val="tx1"/>
        </a:solidFill>
        <a:latin typeface="+mn-lt"/>
        <a:ea typeface="+mn-ea"/>
        <a:cs typeface="+mn-cs"/>
      </a:defRPr>
    </a:lvl1pPr>
    <a:lvl2pPr marL="604784" algn="l" defTabSz="1209568" rtl="0" eaLnBrk="1" latinLnBrk="0" hangingPunct="1">
      <a:defRPr sz="1587" kern="1200">
        <a:solidFill>
          <a:schemeClr val="tx1"/>
        </a:solidFill>
        <a:latin typeface="+mn-lt"/>
        <a:ea typeface="+mn-ea"/>
        <a:cs typeface="+mn-cs"/>
      </a:defRPr>
    </a:lvl2pPr>
    <a:lvl3pPr marL="1209568" algn="l" defTabSz="1209568" rtl="0" eaLnBrk="1" latinLnBrk="0" hangingPunct="1">
      <a:defRPr sz="1587" kern="1200">
        <a:solidFill>
          <a:schemeClr val="tx1"/>
        </a:solidFill>
        <a:latin typeface="+mn-lt"/>
        <a:ea typeface="+mn-ea"/>
        <a:cs typeface="+mn-cs"/>
      </a:defRPr>
    </a:lvl3pPr>
    <a:lvl4pPr marL="1814352" algn="l" defTabSz="1209568" rtl="0" eaLnBrk="1" latinLnBrk="0" hangingPunct="1">
      <a:defRPr sz="1587" kern="1200">
        <a:solidFill>
          <a:schemeClr val="tx1"/>
        </a:solidFill>
        <a:latin typeface="+mn-lt"/>
        <a:ea typeface="+mn-ea"/>
        <a:cs typeface="+mn-cs"/>
      </a:defRPr>
    </a:lvl4pPr>
    <a:lvl5pPr marL="2419137" algn="l" defTabSz="1209568" rtl="0" eaLnBrk="1" latinLnBrk="0" hangingPunct="1">
      <a:defRPr sz="1587" kern="1200">
        <a:solidFill>
          <a:schemeClr val="tx1"/>
        </a:solidFill>
        <a:latin typeface="+mn-lt"/>
        <a:ea typeface="+mn-ea"/>
        <a:cs typeface="+mn-cs"/>
      </a:defRPr>
    </a:lvl5pPr>
    <a:lvl6pPr marL="3023921" algn="l" defTabSz="1209568" rtl="0" eaLnBrk="1" latinLnBrk="0" hangingPunct="1">
      <a:defRPr sz="1587" kern="1200">
        <a:solidFill>
          <a:schemeClr val="tx1"/>
        </a:solidFill>
        <a:latin typeface="+mn-lt"/>
        <a:ea typeface="+mn-ea"/>
        <a:cs typeface="+mn-cs"/>
      </a:defRPr>
    </a:lvl6pPr>
    <a:lvl7pPr marL="3628705" algn="l" defTabSz="1209568" rtl="0" eaLnBrk="1" latinLnBrk="0" hangingPunct="1">
      <a:defRPr sz="1587" kern="1200">
        <a:solidFill>
          <a:schemeClr val="tx1"/>
        </a:solidFill>
        <a:latin typeface="+mn-lt"/>
        <a:ea typeface="+mn-ea"/>
        <a:cs typeface="+mn-cs"/>
      </a:defRPr>
    </a:lvl7pPr>
    <a:lvl8pPr marL="4233489" algn="l" defTabSz="1209568" rtl="0" eaLnBrk="1" latinLnBrk="0" hangingPunct="1">
      <a:defRPr sz="1587" kern="1200">
        <a:solidFill>
          <a:schemeClr val="tx1"/>
        </a:solidFill>
        <a:latin typeface="+mn-lt"/>
        <a:ea typeface="+mn-ea"/>
        <a:cs typeface="+mn-cs"/>
      </a:defRPr>
    </a:lvl8pPr>
    <a:lvl9pPr marL="4838273" algn="l" defTabSz="1209568" rtl="0" eaLnBrk="1" latinLnBrk="0" hangingPunct="1">
      <a:defRPr sz="158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999" y="2062083"/>
            <a:ext cx="10709990" cy="4386662"/>
          </a:xfrm>
        </p:spPr>
        <p:txBody>
          <a:bodyPr anchor="b"/>
          <a:lstStyle>
            <a:lvl1pPr algn="ctr">
              <a:defRPr sz="82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74999" y="6617911"/>
            <a:ext cx="9449991" cy="3042080"/>
          </a:xfrm>
        </p:spPr>
        <p:txBody>
          <a:bodyPr/>
          <a:lstStyle>
            <a:lvl1pPr marL="0" indent="0" algn="ctr">
              <a:buNone/>
              <a:defRPr sz="3307"/>
            </a:lvl1pPr>
            <a:lvl2pPr marL="630022" indent="0" algn="ctr">
              <a:buNone/>
              <a:defRPr sz="2756"/>
            </a:lvl2pPr>
            <a:lvl3pPr marL="1260043" indent="0" algn="ctr">
              <a:buNone/>
              <a:defRPr sz="2480"/>
            </a:lvl3pPr>
            <a:lvl4pPr marL="1890065" indent="0" algn="ctr">
              <a:buNone/>
              <a:defRPr sz="2205"/>
            </a:lvl4pPr>
            <a:lvl5pPr marL="2520086" indent="0" algn="ctr">
              <a:buNone/>
              <a:defRPr sz="2205"/>
            </a:lvl5pPr>
            <a:lvl6pPr marL="3150108" indent="0" algn="ctr">
              <a:buNone/>
              <a:defRPr sz="2205"/>
            </a:lvl6pPr>
            <a:lvl7pPr marL="3780130" indent="0" algn="ctr">
              <a:buNone/>
              <a:defRPr sz="2205"/>
            </a:lvl7pPr>
            <a:lvl8pPr marL="4410151" indent="0" algn="ctr">
              <a:buNone/>
              <a:defRPr sz="2205"/>
            </a:lvl8pPr>
            <a:lvl9pPr marL="5040173" indent="0" algn="ctr">
              <a:buNone/>
              <a:defRPr sz="220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11E42-00F4-064F-B8D9-B7F49E604D2C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086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11E42-00F4-064F-B8D9-B7F49E604D2C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185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16867" y="670833"/>
            <a:ext cx="2716872" cy="1067790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250" y="670833"/>
            <a:ext cx="7993117" cy="106779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11E42-00F4-064F-B8D9-B7F49E604D2C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86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11E42-00F4-064F-B8D9-B7F49E604D2C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698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9687" y="3141251"/>
            <a:ext cx="10867490" cy="5241244"/>
          </a:xfrm>
        </p:spPr>
        <p:txBody>
          <a:bodyPr anchor="b"/>
          <a:lstStyle>
            <a:lvl1pPr>
              <a:defRPr sz="82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9687" y="8432079"/>
            <a:ext cx="10867490" cy="2756246"/>
          </a:xfrm>
        </p:spPr>
        <p:txBody>
          <a:bodyPr/>
          <a:lstStyle>
            <a:lvl1pPr marL="0" indent="0">
              <a:buNone/>
              <a:defRPr sz="3307">
                <a:solidFill>
                  <a:schemeClr val="tx1"/>
                </a:solidFill>
              </a:defRPr>
            </a:lvl1pPr>
            <a:lvl2pPr marL="630022" indent="0">
              <a:buNone/>
              <a:defRPr sz="2756">
                <a:solidFill>
                  <a:schemeClr val="tx1">
                    <a:tint val="75000"/>
                  </a:schemeClr>
                </a:solidFill>
              </a:defRPr>
            </a:lvl2pPr>
            <a:lvl3pPr marL="1260043" indent="0">
              <a:buNone/>
              <a:defRPr sz="2480">
                <a:solidFill>
                  <a:schemeClr val="tx1">
                    <a:tint val="75000"/>
                  </a:schemeClr>
                </a:solidFill>
              </a:defRPr>
            </a:lvl3pPr>
            <a:lvl4pPr marL="1890065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4pPr>
            <a:lvl5pPr marL="2520086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5pPr>
            <a:lvl6pPr marL="3150108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6pPr>
            <a:lvl7pPr marL="3780130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7pPr>
            <a:lvl8pPr marL="4410151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8pPr>
            <a:lvl9pPr marL="5040173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11E42-00F4-064F-B8D9-B7F49E604D2C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219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249" y="3354163"/>
            <a:ext cx="5354995" cy="79945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8744" y="3354163"/>
            <a:ext cx="5354995" cy="79945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11E42-00F4-064F-B8D9-B7F49E604D2C}" type="datetimeFigureOut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089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890" y="670836"/>
            <a:ext cx="10867490" cy="243541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7892" y="3088748"/>
            <a:ext cx="5330385" cy="1513748"/>
          </a:xfrm>
        </p:spPr>
        <p:txBody>
          <a:bodyPr anchor="b"/>
          <a:lstStyle>
            <a:lvl1pPr marL="0" indent="0">
              <a:buNone/>
              <a:defRPr sz="3307" b="1"/>
            </a:lvl1pPr>
            <a:lvl2pPr marL="630022" indent="0">
              <a:buNone/>
              <a:defRPr sz="2756" b="1"/>
            </a:lvl2pPr>
            <a:lvl3pPr marL="1260043" indent="0">
              <a:buNone/>
              <a:defRPr sz="2480" b="1"/>
            </a:lvl3pPr>
            <a:lvl4pPr marL="1890065" indent="0">
              <a:buNone/>
              <a:defRPr sz="2205" b="1"/>
            </a:lvl4pPr>
            <a:lvl5pPr marL="2520086" indent="0">
              <a:buNone/>
              <a:defRPr sz="2205" b="1"/>
            </a:lvl5pPr>
            <a:lvl6pPr marL="3150108" indent="0">
              <a:buNone/>
              <a:defRPr sz="2205" b="1"/>
            </a:lvl6pPr>
            <a:lvl7pPr marL="3780130" indent="0">
              <a:buNone/>
              <a:defRPr sz="2205" b="1"/>
            </a:lvl7pPr>
            <a:lvl8pPr marL="4410151" indent="0">
              <a:buNone/>
              <a:defRPr sz="2205" b="1"/>
            </a:lvl8pPr>
            <a:lvl9pPr marL="5040173" indent="0">
              <a:buNone/>
              <a:defRPr sz="22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7892" y="4602496"/>
            <a:ext cx="5330385" cy="6769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8745" y="3088748"/>
            <a:ext cx="5356636" cy="1513748"/>
          </a:xfrm>
        </p:spPr>
        <p:txBody>
          <a:bodyPr anchor="b"/>
          <a:lstStyle>
            <a:lvl1pPr marL="0" indent="0">
              <a:buNone/>
              <a:defRPr sz="3307" b="1"/>
            </a:lvl1pPr>
            <a:lvl2pPr marL="630022" indent="0">
              <a:buNone/>
              <a:defRPr sz="2756" b="1"/>
            </a:lvl2pPr>
            <a:lvl3pPr marL="1260043" indent="0">
              <a:buNone/>
              <a:defRPr sz="2480" b="1"/>
            </a:lvl3pPr>
            <a:lvl4pPr marL="1890065" indent="0">
              <a:buNone/>
              <a:defRPr sz="2205" b="1"/>
            </a:lvl4pPr>
            <a:lvl5pPr marL="2520086" indent="0">
              <a:buNone/>
              <a:defRPr sz="2205" b="1"/>
            </a:lvl5pPr>
            <a:lvl6pPr marL="3150108" indent="0">
              <a:buNone/>
              <a:defRPr sz="2205" b="1"/>
            </a:lvl6pPr>
            <a:lvl7pPr marL="3780130" indent="0">
              <a:buNone/>
              <a:defRPr sz="2205" b="1"/>
            </a:lvl7pPr>
            <a:lvl8pPr marL="4410151" indent="0">
              <a:buNone/>
              <a:defRPr sz="2205" b="1"/>
            </a:lvl8pPr>
            <a:lvl9pPr marL="5040173" indent="0">
              <a:buNone/>
              <a:defRPr sz="22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8745" y="4602496"/>
            <a:ext cx="5356636" cy="6769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11E42-00F4-064F-B8D9-B7F49E604D2C}" type="datetimeFigureOut">
              <a:rPr lang="en-US" smtClean="0"/>
              <a:t>4/15/24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2844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11E42-00F4-064F-B8D9-B7F49E604D2C}" type="datetimeFigureOut">
              <a:rPr lang="en-US" smtClean="0"/>
              <a:t>4/15/24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485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11E42-00F4-064F-B8D9-B7F49E604D2C}" type="datetimeFigureOut">
              <a:rPr lang="en-US" smtClean="0"/>
              <a:t>4/15/24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757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890" y="839999"/>
            <a:ext cx="4063824" cy="2939997"/>
          </a:xfrm>
        </p:spPr>
        <p:txBody>
          <a:bodyPr anchor="b"/>
          <a:lstStyle>
            <a:lvl1pPr>
              <a:defRPr sz="44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56636" y="1814168"/>
            <a:ext cx="6378744" cy="8954158"/>
          </a:xfrm>
        </p:spPr>
        <p:txBody>
          <a:bodyPr/>
          <a:lstStyle>
            <a:lvl1pPr>
              <a:defRPr sz="4410"/>
            </a:lvl1pPr>
            <a:lvl2pPr>
              <a:defRPr sz="3858"/>
            </a:lvl2pPr>
            <a:lvl3pPr>
              <a:defRPr sz="3307"/>
            </a:lvl3pPr>
            <a:lvl4pPr>
              <a:defRPr sz="2756"/>
            </a:lvl4pPr>
            <a:lvl5pPr>
              <a:defRPr sz="2756"/>
            </a:lvl5pPr>
            <a:lvl6pPr>
              <a:defRPr sz="2756"/>
            </a:lvl6pPr>
            <a:lvl7pPr>
              <a:defRPr sz="2756"/>
            </a:lvl7pPr>
            <a:lvl8pPr>
              <a:defRPr sz="2756"/>
            </a:lvl8pPr>
            <a:lvl9pPr>
              <a:defRPr sz="275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7890" y="3779996"/>
            <a:ext cx="4063824" cy="7002911"/>
          </a:xfrm>
        </p:spPr>
        <p:txBody>
          <a:bodyPr/>
          <a:lstStyle>
            <a:lvl1pPr marL="0" indent="0">
              <a:buNone/>
              <a:defRPr sz="2205"/>
            </a:lvl1pPr>
            <a:lvl2pPr marL="630022" indent="0">
              <a:buNone/>
              <a:defRPr sz="1929"/>
            </a:lvl2pPr>
            <a:lvl3pPr marL="1260043" indent="0">
              <a:buNone/>
              <a:defRPr sz="1654"/>
            </a:lvl3pPr>
            <a:lvl4pPr marL="1890065" indent="0">
              <a:buNone/>
              <a:defRPr sz="1378"/>
            </a:lvl4pPr>
            <a:lvl5pPr marL="2520086" indent="0">
              <a:buNone/>
              <a:defRPr sz="1378"/>
            </a:lvl5pPr>
            <a:lvl6pPr marL="3150108" indent="0">
              <a:buNone/>
              <a:defRPr sz="1378"/>
            </a:lvl6pPr>
            <a:lvl7pPr marL="3780130" indent="0">
              <a:buNone/>
              <a:defRPr sz="1378"/>
            </a:lvl7pPr>
            <a:lvl8pPr marL="4410151" indent="0">
              <a:buNone/>
              <a:defRPr sz="1378"/>
            </a:lvl8pPr>
            <a:lvl9pPr marL="5040173" indent="0">
              <a:buNone/>
              <a:defRPr sz="1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11E42-00F4-064F-B8D9-B7F49E604D2C}" type="datetimeFigureOut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387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890" y="839999"/>
            <a:ext cx="4063824" cy="2939997"/>
          </a:xfrm>
        </p:spPr>
        <p:txBody>
          <a:bodyPr anchor="b"/>
          <a:lstStyle>
            <a:lvl1pPr>
              <a:defRPr sz="44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356636" y="1814168"/>
            <a:ext cx="6378744" cy="8954158"/>
          </a:xfrm>
        </p:spPr>
        <p:txBody>
          <a:bodyPr anchor="t"/>
          <a:lstStyle>
            <a:lvl1pPr marL="0" indent="0">
              <a:buNone/>
              <a:defRPr sz="4410"/>
            </a:lvl1pPr>
            <a:lvl2pPr marL="630022" indent="0">
              <a:buNone/>
              <a:defRPr sz="3858"/>
            </a:lvl2pPr>
            <a:lvl3pPr marL="1260043" indent="0">
              <a:buNone/>
              <a:defRPr sz="3307"/>
            </a:lvl3pPr>
            <a:lvl4pPr marL="1890065" indent="0">
              <a:buNone/>
              <a:defRPr sz="2756"/>
            </a:lvl4pPr>
            <a:lvl5pPr marL="2520086" indent="0">
              <a:buNone/>
              <a:defRPr sz="2756"/>
            </a:lvl5pPr>
            <a:lvl6pPr marL="3150108" indent="0">
              <a:buNone/>
              <a:defRPr sz="2756"/>
            </a:lvl6pPr>
            <a:lvl7pPr marL="3780130" indent="0">
              <a:buNone/>
              <a:defRPr sz="2756"/>
            </a:lvl7pPr>
            <a:lvl8pPr marL="4410151" indent="0">
              <a:buNone/>
              <a:defRPr sz="2756"/>
            </a:lvl8pPr>
            <a:lvl9pPr marL="5040173" indent="0">
              <a:buNone/>
              <a:defRPr sz="275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7890" y="3779996"/>
            <a:ext cx="4063824" cy="7002911"/>
          </a:xfrm>
        </p:spPr>
        <p:txBody>
          <a:bodyPr/>
          <a:lstStyle>
            <a:lvl1pPr marL="0" indent="0">
              <a:buNone/>
              <a:defRPr sz="2205"/>
            </a:lvl1pPr>
            <a:lvl2pPr marL="630022" indent="0">
              <a:buNone/>
              <a:defRPr sz="1929"/>
            </a:lvl2pPr>
            <a:lvl3pPr marL="1260043" indent="0">
              <a:buNone/>
              <a:defRPr sz="1654"/>
            </a:lvl3pPr>
            <a:lvl4pPr marL="1890065" indent="0">
              <a:buNone/>
              <a:defRPr sz="1378"/>
            </a:lvl4pPr>
            <a:lvl5pPr marL="2520086" indent="0">
              <a:buNone/>
              <a:defRPr sz="1378"/>
            </a:lvl5pPr>
            <a:lvl6pPr marL="3150108" indent="0">
              <a:buNone/>
              <a:defRPr sz="1378"/>
            </a:lvl6pPr>
            <a:lvl7pPr marL="3780130" indent="0">
              <a:buNone/>
              <a:defRPr sz="1378"/>
            </a:lvl7pPr>
            <a:lvl8pPr marL="4410151" indent="0">
              <a:buNone/>
              <a:defRPr sz="1378"/>
            </a:lvl8pPr>
            <a:lvl9pPr marL="5040173" indent="0">
              <a:buNone/>
              <a:defRPr sz="1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11E42-00F4-064F-B8D9-B7F49E604D2C}" type="datetimeFigureOut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158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66249" y="670836"/>
            <a:ext cx="10867490" cy="24354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49" y="3354163"/>
            <a:ext cx="10867490" cy="799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6249" y="11678325"/>
            <a:ext cx="2834997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11E42-00F4-064F-B8D9-B7F49E604D2C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73746" y="11678325"/>
            <a:ext cx="4252496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98742" y="11678325"/>
            <a:ext cx="2834997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062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260043" rtl="0" eaLnBrk="1" latinLnBrk="0" hangingPunct="1">
        <a:lnSpc>
          <a:spcPct val="90000"/>
        </a:lnSpc>
        <a:spcBef>
          <a:spcPct val="0"/>
        </a:spcBef>
        <a:buNone/>
        <a:defRPr sz="606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15011" indent="-315011" algn="l" defTabSz="1260043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3858" kern="1200">
          <a:solidFill>
            <a:schemeClr val="tx1"/>
          </a:solidFill>
          <a:latin typeface="+mn-lt"/>
          <a:ea typeface="+mn-ea"/>
          <a:cs typeface="+mn-cs"/>
        </a:defRPr>
      </a:lvl1pPr>
      <a:lvl2pPr marL="945032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2pPr>
      <a:lvl3pPr marL="1575054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756" kern="1200">
          <a:solidFill>
            <a:schemeClr val="tx1"/>
          </a:solidFill>
          <a:latin typeface="+mn-lt"/>
          <a:ea typeface="+mn-ea"/>
          <a:cs typeface="+mn-cs"/>
        </a:defRPr>
      </a:lvl3pPr>
      <a:lvl4pPr marL="2205076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4pPr>
      <a:lvl5pPr marL="2835097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5pPr>
      <a:lvl6pPr marL="3465119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6pPr>
      <a:lvl7pPr marL="4095140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7pPr>
      <a:lvl8pPr marL="4725162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8pPr>
      <a:lvl9pPr marL="5355184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1pPr>
      <a:lvl2pPr marL="630022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2pPr>
      <a:lvl3pPr marL="1260043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3pPr>
      <a:lvl4pPr marL="1890065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4pPr>
      <a:lvl5pPr marL="2520086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5pPr>
      <a:lvl6pPr marL="3150108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6pPr>
      <a:lvl7pPr marL="3780130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7pPr>
      <a:lvl8pPr marL="4410151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8pPr>
      <a:lvl9pPr marL="5040173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74C8717-0B8D-164A-8737-67270C431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09" y="4499994"/>
            <a:ext cx="4525450" cy="360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CE6F7C9-5BC6-754D-A941-24E062EBED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7811" y="4499994"/>
            <a:ext cx="7237935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514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3136FF-41F0-1945-B7BB-C72DBAEAD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24" y="1875026"/>
            <a:ext cx="5658928" cy="838242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0D00DB3-77E1-4946-AE97-024871BE8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4275" y="1875026"/>
            <a:ext cx="5115590" cy="4277143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2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393797-7047-F840-9315-D16D0DCBCF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0268" y="6324405"/>
            <a:ext cx="6523604" cy="3933041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1830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409</TotalTime>
  <Words>0</Words>
  <Application>Microsoft Macintosh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FUJIANG JI</dc:creator>
  <cp:lastModifiedBy>FUJIANG JI</cp:lastModifiedBy>
  <cp:revision>6</cp:revision>
  <dcterms:created xsi:type="dcterms:W3CDTF">2024-04-12T21:54:33Z</dcterms:created>
  <dcterms:modified xsi:type="dcterms:W3CDTF">2024-04-16T04:07:22Z</dcterms:modified>
</cp:coreProperties>
</file>

<file path=docProps/thumbnail.jpeg>
</file>